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48"/>
  </p:notesMasterIdLst>
  <p:sldIdLst>
    <p:sldId id="494" r:id="rId2"/>
    <p:sldId id="495" r:id="rId3"/>
    <p:sldId id="496" r:id="rId4"/>
    <p:sldId id="498" r:id="rId5"/>
    <p:sldId id="497" r:id="rId6"/>
    <p:sldId id="499" r:id="rId7"/>
    <p:sldId id="500" r:id="rId8"/>
    <p:sldId id="501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18" r:id="rId36"/>
    <p:sldId id="519" r:id="rId37"/>
    <p:sldId id="530" r:id="rId38"/>
    <p:sldId id="531" r:id="rId39"/>
    <p:sldId id="532" r:id="rId40"/>
    <p:sldId id="533" r:id="rId41"/>
    <p:sldId id="534" r:id="rId42"/>
    <p:sldId id="535" r:id="rId43"/>
    <p:sldId id="536" r:id="rId44"/>
    <p:sldId id="537" r:id="rId45"/>
    <p:sldId id="538" r:id="rId46"/>
    <p:sldId id="539" r:id="rId47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E4EC0B63-D1BF-4B8F-9F34-F67B586BA86A}">
          <p14:sldIdLst>
            <p14:sldId id="494"/>
            <p14:sldId id="495"/>
            <p14:sldId id="496"/>
            <p14:sldId id="498"/>
            <p14:sldId id="497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18"/>
            <p14:sldId id="51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7" autoAdjust="0"/>
    <p:restoredTop sz="82609" autoAdjust="0"/>
  </p:normalViewPr>
  <p:slideViewPr>
    <p:cSldViewPr snapToGrid="0">
      <p:cViewPr varScale="1">
        <p:scale>
          <a:sx n="90" d="100"/>
          <a:sy n="90" d="100"/>
        </p:scale>
        <p:origin x="19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9.97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5T13:23:5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13989 7091 188 0,'0'0'0'0,"2"-11"3"15,1 5 5-15,-3 6-6 0,2-11 1 0,0 5-2 16,-2 6 1-16,4-10-16 0,-4 10-5 16,5-7-24-16,-5 7-52 0,2-7 82 0,-2 7 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9.97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5T13:29:54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 17375 954 0,'0'0'-101'0,"0"0"-9"16,-6-5-120-16,6 5 70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9.979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7-15T13:59:30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13433 6613 257 0</inkml:trace>
  <inkml:trace contextRef="#ctx0" brushRef="#br0" timeOffset="696.44">13829 6914 428 0</inkml:trace>
  <inkml:trace contextRef="#ctx0" brushRef="#br0" timeOffset="1927.17">13200 6285 334 0</inkml:trace>
  <inkml:trace contextRef="#ctx0" brushRef="#br0" timeOffset="37143.08">18905 11342 424 0,'-42'-17'33'0,"5"6"-3"0,-3-1-10 0,0 1-8 15,6-1-5-15,-5 1-16 0,11 5-15 16,-2 0-45-16,-5-3-125 0,5 3 116 0,2 2 26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0173A-8B07-4F30-B87A-CF2BA4D083DD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3A7FB-3587-4F47-B88E-DFF2BF2AAB1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731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CUALES ERAN LOS PROBLEMAS QUE TRAÍAN LOS MOTORES RELACIONALES</a:t>
            </a:r>
          </a:p>
          <a:p>
            <a:r>
              <a:rPr lang="es-AR" dirty="0"/>
              <a:t>TODOS ESTÁN PEGADOS AL MISMO SISTEMA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480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EXPLICAR DE IMAGEN CASO INCONSISTENTE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39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3165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EXPLICAR DE IMAGEN CASO INCONSISTENTE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41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7587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COMO LOS SISTEMAS NOSQL YA ESTAN MEDIO PENSADOS PARA SER INCONSISTENTES O TENER PROBLEMAS DE COMUNICACIÓN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42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7822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QUE TAL SI JUNTAMOS LOS 2 MUNDOS </a:t>
            </a:r>
          </a:p>
          <a:p>
            <a:r>
              <a:rPr lang="es-AR" dirty="0"/>
              <a:t>A LA IZQUIERDA SHARDING, A LA DERECHA RFEPLICACION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43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343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FIJENSE CÓMO ESTÁN DISTRIBUIDOS LOS DAT OS (EXPLICAR)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44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064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XQ NO SQL ES BUENO?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942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dirty="0"/>
              <a:t>SI USTEDES QUIEREN PUEDEN HACER MONITOREO CON HERRAMIENTAS COMO GRAFANA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253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7530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ESTOS 2 SON PROBLEMAS QUE VAMOS A RESOLVER CON LO QUE VEMOS ACONTINUACION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31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019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SURGE LA NECESIDAD DE PARTICIONAR DATOS, DE AHÍ SURGE EL CONCEPTO DE SHARDING</a:t>
            </a:r>
          </a:p>
          <a:p>
            <a:endParaRPr lang="es-AR" dirty="0"/>
          </a:p>
          <a:p>
            <a:r>
              <a:rPr lang="es-AR" dirty="0"/>
              <a:t>SE DA UNA DIVISIÓN POR CHUNKS Y LUEGO SE MIGRAN CHUNCKS</a:t>
            </a:r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32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3516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COMO FUNCIONA ENTONCES EL SHARDING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33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9315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37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2786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SE DA UN SISTEMA DE PRIORIDADES Y VOTACIONES DONDE EL SECUNDARIO PUEDE ASUMIR COMO PRIMARIO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3A7FB-3587-4F47-B88E-DFF2BF2AAB1F}" type="slidenum">
              <a:rPr lang="es-AR" smtClean="0"/>
              <a:t>38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348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7C76-81F5-4BEF-8FD9-A628380C293B}" type="datetime1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0240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81FD-B2CF-4FE7-97A5-5780C604D49B}" type="datetime1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644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1C104-EC72-4604-8168-D350E56C9ECA}" type="datetime1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28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8974" y="1665520"/>
            <a:ext cx="320022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335024"/>
            <a:ext cx="4642866" cy="1179576"/>
          </a:xfrm>
        </p:spPr>
        <p:txBody>
          <a:bodyPr lIns="91440" tIns="45720" rIns="91440" bIns="45720"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94" y="2825496"/>
            <a:ext cx="4642866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1500"/>
            </a:lvl1pPr>
            <a:lvl2pPr marL="171450">
              <a:defRPr sz="1350"/>
            </a:lvl2pPr>
            <a:lvl3pPr marL="342900">
              <a:defRPr sz="1200"/>
            </a:lvl3pPr>
            <a:lvl4pPr marL="514350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73318" y="621793"/>
            <a:ext cx="30861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Base de </a:t>
            </a:r>
            <a:r>
              <a:rPr lang="en-US" err="1"/>
              <a:t>Datos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1" y="806470"/>
            <a:ext cx="5927792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8461192" y="2070656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8226961" y="1780013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45834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4824" y="2530059"/>
            <a:ext cx="2780979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2202" y="585216"/>
            <a:ext cx="4375404" cy="2276856"/>
          </a:xfrm>
        </p:spPr>
        <p:txBody>
          <a:bodyPr anchor="b"/>
          <a:lstStyle>
            <a:lvl1pPr algn="r">
              <a:defRPr sz="4500" b="1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" y="201169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760095" y="1984169"/>
            <a:ext cx="278892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Bases de </a:t>
            </a:r>
            <a:r>
              <a:rPr lang="en-US" err="1"/>
              <a:t>datos</a:t>
            </a:r>
            <a:r>
              <a:rPr lang="en-US"/>
              <a:t> para 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201169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642086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2202" y="3127248"/>
            <a:ext cx="4375404" cy="3118104"/>
          </a:xfrm>
        </p:spPr>
        <p:txBody>
          <a:bodyPr/>
          <a:lstStyle>
            <a:lvl1pPr marL="0" indent="0" algn="r"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3559045" y="2760277"/>
            <a:ext cx="68354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3289961" y="2530983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252490" y="6031572"/>
            <a:ext cx="95786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0021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5E06C-D03D-4DCA-BDB4-C2B9AB46C45C}" type="datetime1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317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6F28-05D8-412A-966F-C40273729E19}" type="datetime1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091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84DC-AC69-468D-B6C4-11B1BDF3A787}" type="datetime1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2588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5CBA-FA9F-48FB-88CA-64DFAFAB6738}" type="datetime1">
              <a:rPr lang="es-AR" smtClean="0"/>
              <a:t>16/9/2023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2855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D028-8ABA-4E4B-BB17-8EEE4487DE9F}" type="datetime1">
              <a:rPr lang="es-AR" smtClean="0"/>
              <a:t>16/9/2023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125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1583B-5EB6-4CE8-8BCF-FF1EF7666CE5}" type="datetime1">
              <a:rPr lang="es-AR" smtClean="0"/>
              <a:t>16/9/2023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4602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7334-191D-4A32-B2BB-06DC6538A5DC}" type="datetime1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481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68A20-4452-4B99-A209-D6A6F13AF8CB}" type="datetime1">
              <a:rPr lang="es-AR" smtClean="0"/>
              <a:t>16/9/2023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705A-9C2A-4766-AD69-86E6D9C9DDF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753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73D34-F016-497F-8535-15C519066EAB}" type="datetimeFigureOut">
              <a:rPr lang="es-AR" smtClean="0"/>
              <a:t>16/9/2023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4AB04-F942-4704-B9E0-09A277943929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026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0A9F7-5C2B-4198-A461-FF461EED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B99E705A-9C2A-4766-AD69-86E6D9C9DDFF}" type="slidenum">
              <a:rPr lang="en-US" smtClean="0">
                <a:solidFill>
                  <a:srgbClr val="FFFFFF"/>
                </a:solidFill>
              </a:rPr>
              <a:pPr>
                <a:spcAft>
                  <a:spcPts val="45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F5B58A-7509-4C1F-9B8B-F75E0CE7C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B762A1-B1BB-436D-B7E5-6AF0AF0EC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0"/>
            <a:ext cx="9144000" cy="68271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46E824-B05C-4644-9CEC-F8B9CDEF9C7D}"/>
              </a:ext>
            </a:extLst>
          </p:cNvPr>
          <p:cNvSpPr/>
          <p:nvPr/>
        </p:nvSpPr>
        <p:spPr>
          <a:xfrm>
            <a:off x="3242930" y="3508744"/>
            <a:ext cx="2955851" cy="786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3350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9023-3812-4892-99F7-753F7019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B2000-07FB-4AAB-BD35-8CA4C6D96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E2510-3E04-4272-808E-45CC7EE9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1"/>
            <a:ext cx="9144000" cy="684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4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A79F-5D89-441D-8C77-6276A244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06BE9-C98B-435E-A5A0-52376E406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3D435-E238-4019-B343-1F789BEE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2"/>
            <a:ext cx="9144000" cy="683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3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C939A-740D-4B4F-A404-AAF8DF2B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DF74B-E265-48C7-9AF9-5AA2192D7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11CF1-113C-4899-B564-B05B10DC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5"/>
            <a:ext cx="9144000" cy="68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6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6918-5270-4EF2-8323-1A8F63B21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9338-D33F-4386-B0B7-57254101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E2A9A-517A-4DB9-9E79-7BC9115B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9"/>
            <a:ext cx="9144000" cy="68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94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DC8CF-98C8-447B-ACC8-43AD1B78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8450C-2EC6-476D-AABD-09C8711FE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DB447-B750-4D64-80F0-80DCBF7F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5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E6B4-73C3-493A-AAD3-9A18F765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832D-19DB-4AE9-A97E-9B85A8AA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50AC7-B9EC-404F-82A9-68CBCBD0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EBF7-6C34-41A5-9927-657F5A4A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8D507-EB72-4A44-B9D8-3BD26EAC6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74BAA-68C2-4E00-A543-06704C49D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C4F1-A188-4397-B359-D25943B0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1F8D-69B0-4295-B665-E602FC512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1EB68-74D2-4473-A497-C956DAA6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50BD5-72E7-40E8-A9A6-C7B27E459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25" y="1825625"/>
            <a:ext cx="3981450" cy="3248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9EC1B-FBEE-4F82-9F41-FA0BF07DA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275" y="5142927"/>
            <a:ext cx="4210050" cy="140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49B323-AC77-4842-8C1D-14DC4000FD69}"/>
                  </a:ext>
                </a:extLst>
              </p14:cNvPr>
              <p14:cNvContentPartPr/>
              <p14:nvPr/>
            </p14:nvContentPartPr>
            <p14:xfrm>
              <a:off x="4752000" y="2262600"/>
              <a:ext cx="2054160" cy="182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49B323-AC77-4842-8C1D-14DC4000FD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2640" y="2253240"/>
                <a:ext cx="2072880" cy="18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10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7FBF-942C-46B7-BF85-D6A88684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8F116-4BFD-483F-B829-0BF880F60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661D3-542C-4A09-B14B-A5FFC2D5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76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323F-9E57-4C48-9944-EBEFFC2A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F2D7D-C427-4997-ADBB-58C4516DC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CF91C-6A40-4292-9032-6AFF30BF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6F731-0008-4B35-97D6-37618CCE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450"/>
              </a:spcAft>
            </a:pPr>
            <a:fld id="{B99E705A-9C2A-4766-AD69-86E6D9C9DDFF}" type="slidenum">
              <a:rPr lang="es-AR">
                <a:solidFill>
                  <a:srgbClr val="FFFFFF"/>
                </a:solidFill>
              </a:rPr>
              <a:pPr>
                <a:spcAft>
                  <a:spcPts val="450"/>
                </a:spcAft>
              </a:pPr>
              <a:t>2</a:t>
            </a:fld>
            <a:endParaRPr lang="es-AR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7DAF7-FC5D-4EBD-A849-5DF6B599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9"/>
            <a:ext cx="9144000" cy="68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11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D192-B52A-4136-B6C0-CADDDEED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2A552-FEF8-411C-A62E-9A6241F87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613E5-8AD0-47D9-98A8-A81ED2D8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85A00-1B16-4650-8A20-7F0CD89C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88" y="4780977"/>
            <a:ext cx="26384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7018-E1BB-4DF4-A0D3-042780BDD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AB94A-6A2D-41F3-91FC-B45F9CE4D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7FE69-25C7-4DA2-9965-4ADFAB356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6DD1-ED0E-407C-8248-20329053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6CC47-0163-4DA0-8E2D-11E211949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93EC0-EE41-4878-8333-A7799778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90CD-FAD1-44C2-A985-64401D24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B48F9-D0B1-486E-80AD-0F79E6B07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88DA-E693-4387-A220-67B468C0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1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07C9-8E7D-478D-AE6C-06F1669F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DC72B-92C7-4248-B4EA-115A6D8EB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3E09C-BB42-4F29-8AF9-49E8E1B2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5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CC1D-8F93-46E1-A530-AED86D5B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108C-65A3-4AF9-BADC-453408DF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B58D1-9753-4802-A95F-6BDA7272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32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F3737-7BB2-4B8C-A0A3-CA7DC02B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B2904-5573-4026-A761-7519600CE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1E511-E94F-4460-A459-458FC83B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91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246C6-1B28-4247-9270-7EBD3C60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12751-44C4-4636-8704-2F1FD7C2C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A0549-FDD2-4CA8-ADAA-3445DADD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27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6B4D-FB99-4E42-87A6-BF5F1F9D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6FBE-CF57-42D3-8A0F-5916CDEB8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37313-CCDE-44DF-AEEC-B627D3197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4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5C6E-10DC-4FEC-A373-31AFB838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CDCD-E1DB-4C41-B43F-D42E0DBB6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5C179-8A40-4021-A217-DEB3ADDD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8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9F791-84B2-4A6B-93FC-D06336A5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450"/>
              </a:spcAft>
            </a:pPr>
            <a:fld id="{B99E705A-9C2A-4766-AD69-86E6D9C9DDFF}" type="slidenum">
              <a:rPr lang="es-AR">
                <a:solidFill>
                  <a:srgbClr val="FFFFFF"/>
                </a:solidFill>
              </a:rPr>
              <a:pPr>
                <a:spcAft>
                  <a:spcPts val="450"/>
                </a:spcAft>
              </a:pPr>
              <a:t>3</a:t>
            </a:fld>
            <a:endParaRPr lang="es-AR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40090-8312-4184-87B5-8A96A3D8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6"/>
            <a:ext cx="9144000" cy="68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64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B794A-0D31-42C3-877D-855979BF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5C80F-FFC2-4424-9D01-36EBF4528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92CE2-013A-4A95-AE10-804D72D9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9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F3BC-B2B2-4A39-9A55-FCEA546C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AA07D-49CF-4810-A5D7-31971171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F80A8-0EC9-4382-A228-BC063A42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12857-0830-4151-9E67-50DE58AB1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4362096"/>
            <a:ext cx="86963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BF55-F67F-4933-94BC-D1B5F25C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A5E37-C810-46C2-B9E4-1FD5929FC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47843-2170-4C90-AB75-140FF03C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FF98D-6A02-4296-AC20-595EF28EA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3276600"/>
            <a:ext cx="8496300" cy="187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8E03A-023C-4061-A2DC-0BC299C37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4733351"/>
            <a:ext cx="86201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7170-96C7-4DE9-BB6D-6FFBF852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1AAB1-05A8-476A-8A75-E6C719FAB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33731-D768-4E75-BED6-E1AEF764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66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AD37-3A49-4FC3-B296-5D7973F9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DFE6-7B5C-4213-A61B-4467CA146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A0E8F-932B-4725-91D3-1CB3CA929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71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4C5E-1BB7-431B-A983-345AD0BC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FF5E-0F63-433E-A657-014161BF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1E0FC-110C-4F23-99A8-6B82CE6A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7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AA75-900E-4A4E-9FDF-F41D8B47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79C2-EC8E-4B37-A447-6022C631F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F2752-E093-4447-9484-FA48801B8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9E1CD-F9F2-4E18-B7BB-EC106D854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95" y="3313089"/>
            <a:ext cx="8391525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0C16B-0629-43BD-B955-C6D0BA85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20" y="4023439"/>
            <a:ext cx="7534275" cy="78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E6687-72E8-4C21-9B12-6DA72661B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58" y="4907521"/>
            <a:ext cx="87725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9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F524-AB92-424C-9A95-FDC31C4B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0ABD-79FD-4B28-979E-DEDA33C26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4A9CD-83AF-46C1-A8B9-1E1DFB337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02B8E-FA75-42B3-BC79-C216C4669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719387"/>
            <a:ext cx="3505200" cy="1419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52FDF-7669-4F04-8359-8F9948F26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03" y="2699192"/>
            <a:ext cx="5219700" cy="415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E4F0D8-3D4D-4C65-81C7-DBA1FD191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28" y="4214811"/>
            <a:ext cx="33909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6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0282-1A0F-46A5-B0E9-561EDAC3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624C6-2FB2-4230-B64F-D36304E06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6FAA1-D221-4587-AE68-A74141BAB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7C0F6-0DE4-4044-A194-9D433D3CA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550" y="3174866"/>
            <a:ext cx="39814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3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E827-12DA-46D4-9DF4-CF2CD700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E1596-7B97-4907-ABAE-D88B598AB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73FEC-9601-462A-BC82-82CFEDE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DCE2F-245B-49A5-B0E2-6B827B9A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50" y="2400300"/>
            <a:ext cx="4038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9F791-84B2-4A6B-93FC-D06336A5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450"/>
              </a:spcAft>
            </a:pPr>
            <a:fld id="{B99E705A-9C2A-4766-AD69-86E6D9C9DDFF}" type="slidenum">
              <a:rPr lang="es-AR">
                <a:solidFill>
                  <a:srgbClr val="FFFFFF"/>
                </a:solidFill>
              </a:rPr>
              <a:pPr>
                <a:spcAft>
                  <a:spcPts val="450"/>
                </a:spcAft>
              </a:pPr>
              <a:t>4</a:t>
            </a:fld>
            <a:endParaRPr lang="es-AR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E82F5-D657-4CEE-BCF2-E2065B6B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3" y="0"/>
            <a:ext cx="915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86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88B4-9534-4E38-936C-9F8F443A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5867B-F2ED-4FB6-8FBD-42452F18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DDE5F-3F18-4577-9D8F-0A50FD95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6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AF51-C36A-4A80-A832-3E6AC8BE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51B8-8259-4404-ABA8-BC93D91C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1578B-8AF5-4EB5-9740-5619CBFE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EBAE2D-C3AC-4F6E-B550-F5CBFF893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25" y="2347912"/>
            <a:ext cx="4676775" cy="2162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4B568-523C-468D-91E7-480B47D97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325" y="4419027"/>
            <a:ext cx="46386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CC378-EF27-4902-8AC9-4456EAF3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371B2-3262-4D6E-BBAD-55BF46C38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8E606-774B-4762-96F9-F7942CE0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48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B29C-5C7D-4723-B233-FEEEC6A32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B99C1-2CD2-48F4-A625-8FB02977E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129A9-DB9B-4898-839F-CA28469B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80B16-CC5C-44C2-B37F-AD4502531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33525"/>
            <a:ext cx="4400550" cy="1914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4EBE5-951F-4E57-A3A0-ACADB40F9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337" y="3368674"/>
            <a:ext cx="43338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4F5C-03E5-40EB-A158-8BBAE64C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96FB-B7DA-4E2D-9FA3-63451AC2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14C34-BB49-47D7-9509-638E9B66A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"/>
            <a:ext cx="9144000" cy="6848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14BF9-EE3E-4187-ADC0-A1335155A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62" y="2657475"/>
            <a:ext cx="36861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5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4BBE-A8FC-4A31-9889-188D870D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3953-F2A4-4980-8713-33DF76320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06EEF-5D6C-42A2-BD2A-161BC065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7B3EA-D4E0-42F9-B4D3-0B85E7E7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901949"/>
            <a:ext cx="29337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F493-9383-4995-A4B5-FDDF531E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1FD5E-B2A1-42BA-BA2E-5BC7AABF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444CF-2E09-4D27-A508-CA46263A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0"/>
            <a:ext cx="9144000" cy="6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8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2386E-66E7-4278-8053-F67D2174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450"/>
              </a:spcAft>
            </a:pPr>
            <a:fld id="{B99E705A-9C2A-4766-AD69-86E6D9C9DDFF}" type="slidenum">
              <a:rPr lang="es-AR" smtClean="0"/>
              <a:pPr>
                <a:spcAft>
                  <a:spcPts val="450"/>
                </a:spcAft>
              </a:pPr>
              <a:t>5</a:t>
            </a:fld>
            <a:endParaRPr lang="es-A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23135-2A20-4210-AD78-0A8E06E5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82"/>
            <a:ext cx="9144000" cy="6836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BC570E-AB51-4833-8D19-1FFC07950DCF}"/>
                  </a:ext>
                </a:extLst>
              </p14:cNvPr>
              <p14:cNvContentPartPr/>
              <p14:nvPr/>
            </p14:nvContentPartPr>
            <p14:xfrm>
              <a:off x="5036040" y="2531880"/>
              <a:ext cx="7560" cy="21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BC570E-AB51-4833-8D19-1FFC07950D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6680" y="2522520"/>
                <a:ext cx="2628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26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5445-366F-4621-97A9-990134C9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7525F-4D77-4557-B294-2117DA49A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A6527-3C3F-47C6-9528-09D6CA94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64"/>
            <a:ext cx="9144000" cy="67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0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23B2-9B74-421C-86DE-85A83213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AA0A-E8C4-4277-9906-C5AC0DCCE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E9F8C-838D-4490-B469-AD28C568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8"/>
            <a:ext cx="9144000" cy="68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3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0351-87BC-480B-BCEE-D250EABE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1A4C9-111F-4F18-9447-502B46AA6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DCBF3-EE84-4BA7-8CF9-FE7201F8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9"/>
            <a:ext cx="9144000" cy="6831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D4AB9-B84F-4F9E-8B7F-DF41653D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473574"/>
            <a:ext cx="3371850" cy="2095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F7EE6-8E68-4A1C-813C-EB276EBA0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667880"/>
            <a:ext cx="2486025" cy="1228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91162B-2F07-4844-8E78-89EF41A1EC0F}"/>
                  </a:ext>
                </a:extLst>
              </p14:cNvPr>
              <p14:cNvContentPartPr/>
              <p14:nvPr/>
            </p14:nvContentPartPr>
            <p14:xfrm>
              <a:off x="228240" y="6253200"/>
              <a:ext cx="2520" cy="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91162B-2F07-4844-8E78-89EF41A1EC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880" y="6243840"/>
                <a:ext cx="2124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9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D0E0-CBD0-41BE-8D71-16A2CD80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A7EA-9C47-4DCC-9AC6-D9B7B68D0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48E2A-B803-4457-B15B-73BF8C5E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9"/>
            <a:ext cx="9144000" cy="68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795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4824</TotalTime>
  <Words>160</Words>
  <Application>Microsoft Office PowerPoint</Application>
  <PresentationFormat>On-screen Show (4:3)</PresentationFormat>
  <Paragraphs>36</Paragraphs>
  <Slides>46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Octaviano, Pablo</dc:creator>
  <cp:lastModifiedBy>Octaviano, Pablo</cp:lastModifiedBy>
  <cp:revision>119</cp:revision>
  <dcterms:created xsi:type="dcterms:W3CDTF">2023-05-13T22:24:27Z</dcterms:created>
  <dcterms:modified xsi:type="dcterms:W3CDTF">2023-09-16T13:00:27Z</dcterms:modified>
</cp:coreProperties>
</file>